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2" r:id="rId1"/>
  </p:sldMasterIdLst>
  <p:notesMasterIdLst>
    <p:notesMasterId r:id="rId19"/>
  </p:notesMasterIdLst>
  <p:sldIdLst>
    <p:sldId id="256" r:id="rId2"/>
    <p:sldId id="257" r:id="rId3"/>
    <p:sldId id="271" r:id="rId4"/>
    <p:sldId id="260" r:id="rId5"/>
    <p:sldId id="261" r:id="rId6"/>
    <p:sldId id="259" r:id="rId7"/>
    <p:sldId id="262" r:id="rId8"/>
    <p:sldId id="258" r:id="rId9"/>
    <p:sldId id="263" r:id="rId10"/>
    <p:sldId id="264" r:id="rId11"/>
    <p:sldId id="265" r:id="rId12"/>
    <p:sldId id="266" r:id="rId13"/>
    <p:sldId id="267" r:id="rId14"/>
    <p:sldId id="272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/>
    <p:restoredTop sz="94674"/>
  </p:normalViewPr>
  <p:slideViewPr>
    <p:cSldViewPr snapToGrid="0" snapToObjects="1">
      <p:cViewPr varScale="1">
        <p:scale>
          <a:sx n="68" d="100"/>
          <a:sy n="68" d="100"/>
        </p:scale>
        <p:origin x="5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F57802-711E-7E46-B80C-EBC12C45F032}" type="datetimeFigureOut">
              <a:rPr lang="fr-FR" smtClean="0"/>
              <a:t>19/04/2018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B78696-975A-D24B-997C-F7E0128694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5516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5D76D-FB2A-0B46-A2A1-888E48C192D1}" type="datetime1">
              <a:rPr lang="fr-CH" smtClean="0"/>
              <a:t>19.04.2018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721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/>
              <a:t>Cliquez sur l’icône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E76F7-962A-9F48-A727-EA55A3023C91}" type="datetime1">
              <a:rPr lang="fr-CH" smtClean="0"/>
              <a:t>19.04.2018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915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B5B2A-4D06-234D-AAFB-398BCCF6E6BB}" type="datetime1">
              <a:rPr lang="fr-CH" smtClean="0"/>
              <a:t>19.04.2018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220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672D-5B88-3045-9871-F73F625DB239}" type="datetime1">
              <a:rPr lang="fr-CH" smtClean="0"/>
              <a:t>19.04.2018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169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F57ED-3D15-E54C-BE48-EFDC91B754BD}" type="datetime1">
              <a:rPr lang="fr-CH" smtClean="0"/>
              <a:t>19.04.2018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8473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C7FD0-FF74-144D-B447-ED8085F5F2F4}" type="datetime1">
              <a:rPr lang="fr-CH" smtClean="0"/>
              <a:t>19.04.2018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528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630B-ABB7-8A40-B5C3-A3034F4E1849}" type="datetime1">
              <a:rPr lang="fr-CH" smtClean="0"/>
              <a:t>19.04.2018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248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F6FCA-5D00-9B4B-87D4-61D6DF9BEB28}" type="datetime1">
              <a:rPr lang="fr-CH" smtClean="0"/>
              <a:t>19.04.2018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896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151F-8AA9-804C-AC3B-871B456B9A5A}" type="datetime1">
              <a:rPr lang="fr-CH" smtClean="0"/>
              <a:t>19.04.2018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475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98259-8E19-CE43-9D3B-289DFEE4D9F8}" type="datetime1">
              <a:rPr lang="fr-CH" smtClean="0"/>
              <a:t>19.04.2018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407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ABA2C-2E0D-934F-B42F-A611886CE0E0}" type="datetime1">
              <a:rPr lang="fr-CH" smtClean="0"/>
              <a:t>19.04.2018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670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6BCC3-8ABD-5740-8565-97505886A20A}" type="datetime1">
              <a:rPr lang="fr-CH" smtClean="0"/>
              <a:t>19.04.2018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777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CFC60-D031-4247-A341-6ABFFEE6D3D8}" type="datetime1">
              <a:rPr lang="fr-CH" smtClean="0"/>
              <a:t>19.04.2018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848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fr-FR"/>
              <a:t>Cliquez sur l’icône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75C31DC1-2565-8849-9FDF-806F5D81533A}" type="datetime1">
              <a:rPr lang="fr-CH" smtClean="0"/>
              <a:t>19.04.2018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51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57B2C19E-9FF0-3F43-B988-D0422814DA79}" type="datetime1">
              <a:rPr lang="fr-CH" smtClean="0"/>
              <a:t>19.04.2018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0505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tif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2.tiff"/><Relationship Id="rId5" Type="http://schemas.openxmlformats.org/officeDocument/2006/relationships/image" Target="../media/image7.gif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tiff"/><Relationship Id="rId3" Type="http://schemas.openxmlformats.org/officeDocument/2006/relationships/image" Target="../media/image5.png"/><Relationship Id="rId7" Type="http://schemas.openxmlformats.org/officeDocument/2006/relationships/image" Target="../media/image12.tiff"/><Relationship Id="rId12" Type="http://schemas.openxmlformats.org/officeDocument/2006/relationships/image" Target="../media/image13.tiff"/><Relationship Id="rId17" Type="http://schemas.openxmlformats.org/officeDocument/2006/relationships/image" Target="../media/image18.png"/><Relationship Id="rId2" Type="http://schemas.openxmlformats.org/officeDocument/2006/relationships/image" Target="../media/image10.jp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8.jpg"/><Relationship Id="rId5" Type="http://schemas.openxmlformats.org/officeDocument/2006/relationships/image" Target="../media/image4.jpg"/><Relationship Id="rId15" Type="http://schemas.openxmlformats.org/officeDocument/2006/relationships/image" Target="../media/image16.png"/><Relationship Id="rId10" Type="http://schemas.openxmlformats.org/officeDocument/2006/relationships/image" Target="../media/image6.png"/><Relationship Id="rId4" Type="http://schemas.openxmlformats.org/officeDocument/2006/relationships/image" Target="../media/image7.gif"/><Relationship Id="rId9" Type="http://schemas.microsoft.com/office/2007/relationships/hdphoto" Target="../media/hdphoto1.wdp"/><Relationship Id="rId14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2240C2-E70E-E345-A92A-513AF4B665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br>
              <a:rPr lang="fr-FR" dirty="0"/>
            </a:br>
            <a:r>
              <a:rPr lang="fr-FR" sz="4000" dirty="0"/>
              <a:t>Projet Logiciel</a:t>
            </a:r>
            <a:br>
              <a:rPr lang="fr-FR" dirty="0"/>
            </a:br>
            <a:r>
              <a:rPr lang="fr-FR" sz="6000" dirty="0" err="1"/>
              <a:t>YourQuiz</a:t>
            </a:r>
            <a:endParaRPr lang="fr-FR" sz="60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B919CBC-7034-B946-90F0-9F50228DC1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CH" dirty="0"/>
              <a:t>ABDENNADHER, BOUCHET, CONSTANT, DENBY, NUFER, LIATTI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947C46D-5A53-F14B-B079-7B73AABB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E1980036-415B-CA44-8A15-44E717367DE8}"/>
              </a:ext>
            </a:extLst>
          </p:cNvPr>
          <p:cNvSpPr txBox="1">
            <a:spLocks/>
          </p:cNvSpPr>
          <p:nvPr/>
        </p:nvSpPr>
        <p:spPr>
          <a:xfrm>
            <a:off x="810001" y="5715821"/>
            <a:ext cx="10572000" cy="4349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/>
              <a:t>Jeudi 19 avril 2018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B7408EF-A9B9-B848-B4D0-B8C9D5638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912"/>
            <a:ext cx="3540868" cy="89588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3FDA1A4-F69B-5C4C-A354-3553CB65B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882" y="667041"/>
            <a:ext cx="1726120" cy="172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81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AAFE559-640E-FA42-B49D-1FC1C98CF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Itérations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B4FA7B2B-8F73-6A4A-A06B-69505A243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4969346" cy="3636511"/>
          </a:xfrm>
        </p:spPr>
        <p:txBody>
          <a:bodyPr/>
          <a:lstStyle/>
          <a:p>
            <a:r>
              <a:rPr lang="fr-FR" dirty="0"/>
              <a:t>Sprint 1 </a:t>
            </a:r>
          </a:p>
          <a:p>
            <a:r>
              <a:rPr lang="fr-FR" dirty="0"/>
              <a:t>Sprint 2</a:t>
            </a:r>
          </a:p>
          <a:p>
            <a:r>
              <a:rPr lang="fr-FR" dirty="0"/>
              <a:t>Sprint 3</a:t>
            </a:r>
          </a:p>
          <a:p>
            <a:r>
              <a:rPr lang="fr-FR" dirty="0"/>
              <a:t>Sprint 4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F5085DE-E66B-3B48-A977-0B852BA93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Espace réservé du contenu 6">
            <a:extLst>
              <a:ext uri="{FF2B5EF4-FFF2-40B4-BE49-F238E27FC236}">
                <a16:creationId xmlns:a16="http://schemas.microsoft.com/office/drawing/2014/main" id="{5D68091A-6F49-43AF-8F2D-A28974AB284C}"/>
              </a:ext>
            </a:extLst>
          </p:cNvPr>
          <p:cNvSpPr txBox="1">
            <a:spLocks/>
          </p:cNvSpPr>
          <p:nvPr/>
        </p:nvSpPr>
        <p:spPr>
          <a:xfrm>
            <a:off x="7400192" y="2222287"/>
            <a:ext cx="4969346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Sprint 5</a:t>
            </a:r>
          </a:p>
          <a:p>
            <a:r>
              <a:rPr lang="fr-FR" dirty="0"/>
              <a:t>Sprint 6</a:t>
            </a:r>
          </a:p>
          <a:p>
            <a:r>
              <a:rPr lang="fr-FR" dirty="0"/>
              <a:t>Sprint 7</a:t>
            </a:r>
          </a:p>
          <a:p>
            <a:r>
              <a:rPr lang="fr-FR" dirty="0"/>
              <a:t>Sprint 8</a:t>
            </a:r>
          </a:p>
        </p:txBody>
      </p:sp>
    </p:spTree>
    <p:extLst>
      <p:ext uri="{BB962C8B-B14F-4D97-AF65-F5344CB8AC3E}">
        <p14:creationId xmlns:p14="http://schemas.microsoft.com/office/powerpoint/2010/main" val="742252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AAFE559-640E-FA42-B49D-1FC1C98CF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Pratiques agiles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B4FA7B2B-8F73-6A4A-A06B-69505A243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400" dirty="0"/>
              <a:t>Interactions plutôt que processus</a:t>
            </a:r>
          </a:p>
          <a:p>
            <a:endParaRPr lang="fr-FR" sz="2000" dirty="0"/>
          </a:p>
          <a:p>
            <a:r>
              <a:rPr lang="fr-FR" sz="2400" dirty="0"/>
              <a:t>Acceptation du changement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0713679-7028-0643-8E7F-14E80414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37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318695-14A5-2D48-9786-EDC034AB0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Outils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7C1EDA-A6BB-2744-8D01-D5FA3158D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/>
              <a:t>Git</a:t>
            </a:r>
          </a:p>
          <a:p>
            <a:pPr lvl="1"/>
            <a:r>
              <a:rPr lang="fr-FR" sz="2400" dirty="0"/>
              <a:t>GITHEPIA</a:t>
            </a:r>
          </a:p>
          <a:p>
            <a:r>
              <a:rPr lang="fr-FR" sz="2800" dirty="0"/>
              <a:t>Kanban + principes « WIP » et « pull »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3C5EA02-36BF-EC4D-945E-7CF28B8B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296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D60976-3BC7-AD42-ABBC-8980A4E88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Contributions des membres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E9BA86-B3FC-0845-A033-F4527D894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4516859" cy="4184200"/>
          </a:xfrm>
        </p:spPr>
        <p:txBody>
          <a:bodyPr>
            <a:noAutofit/>
          </a:bodyPr>
          <a:lstStyle/>
          <a:p>
            <a:r>
              <a:rPr lang="fr-FR" sz="2000" b="1" dirty="0"/>
              <a:t>Android</a:t>
            </a:r>
            <a:r>
              <a:rPr lang="fr-FR" sz="2000" dirty="0"/>
              <a:t> : </a:t>
            </a:r>
            <a:br>
              <a:rPr lang="fr-FR" sz="2000" dirty="0"/>
            </a:br>
            <a:r>
              <a:rPr lang="fr-FR" sz="2000" dirty="0" err="1"/>
              <a:t>Abdenhader</a:t>
            </a:r>
            <a:r>
              <a:rPr lang="fr-FR" sz="2000" dirty="0"/>
              <a:t>, Constant</a:t>
            </a:r>
          </a:p>
          <a:p>
            <a:endParaRPr lang="fr-FR" sz="2000" dirty="0"/>
          </a:p>
          <a:p>
            <a:r>
              <a:rPr lang="fr-FR" sz="2000" b="1" dirty="0"/>
              <a:t>Mise en place serveur + </a:t>
            </a:r>
            <a:r>
              <a:rPr lang="fr-FR" sz="2000" b="1" dirty="0" err="1"/>
              <a:t>Nginx</a:t>
            </a:r>
            <a:r>
              <a:rPr lang="fr-FR" sz="2000" dirty="0"/>
              <a:t> : </a:t>
            </a:r>
            <a:br>
              <a:rPr lang="fr-FR" sz="2000" dirty="0"/>
            </a:br>
            <a:r>
              <a:rPr lang="fr-FR" sz="2000" dirty="0" err="1"/>
              <a:t>Liatti</a:t>
            </a:r>
            <a:endParaRPr lang="fr-FR" sz="2000" dirty="0"/>
          </a:p>
          <a:p>
            <a:endParaRPr lang="fr-FR" sz="2000" dirty="0"/>
          </a:p>
          <a:p>
            <a:r>
              <a:rPr lang="fr-FR" sz="2000" b="1" dirty="0"/>
              <a:t>Cloud</a:t>
            </a:r>
            <a:r>
              <a:rPr lang="fr-FR" sz="2000" dirty="0"/>
              <a:t> :</a:t>
            </a:r>
            <a:br>
              <a:rPr lang="fr-FR" sz="2000" dirty="0"/>
            </a:br>
            <a:r>
              <a:rPr lang="fr-FR" sz="2000" dirty="0" err="1"/>
              <a:t>Denby</a:t>
            </a:r>
            <a:r>
              <a:rPr lang="fr-FR" sz="2000" dirty="0"/>
              <a:t>, </a:t>
            </a:r>
            <a:r>
              <a:rPr lang="fr-FR" sz="2000" dirty="0" err="1"/>
              <a:t>Liatti</a:t>
            </a:r>
            <a:endParaRPr lang="fr-FR" sz="2000" dirty="0"/>
          </a:p>
          <a:p>
            <a:endParaRPr lang="fr-FR" sz="2000" dirty="0"/>
          </a:p>
          <a:p>
            <a:r>
              <a:rPr lang="fr-FR" sz="2000" b="1" dirty="0"/>
              <a:t>Routes serveur</a:t>
            </a:r>
            <a:r>
              <a:rPr lang="fr-FR" sz="2000" dirty="0"/>
              <a:t> :</a:t>
            </a:r>
            <a:br>
              <a:rPr lang="fr-FR" sz="2000" dirty="0"/>
            </a:br>
            <a:r>
              <a:rPr lang="fr-FR" sz="2000" dirty="0"/>
              <a:t>Tous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D3556F6-2739-364D-B382-10F370E5B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091F41D-DCAF-4109-B094-9C351D336671}"/>
              </a:ext>
            </a:extLst>
          </p:cNvPr>
          <p:cNvSpPr txBox="1">
            <a:spLocks/>
          </p:cNvSpPr>
          <p:nvPr/>
        </p:nvSpPr>
        <p:spPr>
          <a:xfrm>
            <a:off x="6692549" y="2510345"/>
            <a:ext cx="4516859" cy="398710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b="1" dirty="0"/>
              <a:t>BDD </a:t>
            </a:r>
            <a:r>
              <a:rPr lang="fr-FR" sz="2000" dirty="0"/>
              <a:t>:</a:t>
            </a:r>
            <a:br>
              <a:rPr lang="fr-FR" sz="2000" dirty="0"/>
            </a:br>
            <a:r>
              <a:rPr lang="fr-FR" sz="2000" dirty="0" err="1"/>
              <a:t>Liatti</a:t>
            </a:r>
            <a:r>
              <a:rPr lang="fr-FR" sz="2000" dirty="0"/>
              <a:t>, </a:t>
            </a:r>
            <a:r>
              <a:rPr lang="fr-FR" sz="2000" dirty="0" err="1"/>
              <a:t>Nufer</a:t>
            </a:r>
            <a:endParaRPr lang="fr-FR" sz="2000" dirty="0"/>
          </a:p>
          <a:p>
            <a:endParaRPr lang="fr-FR" sz="2000" dirty="0"/>
          </a:p>
          <a:p>
            <a:r>
              <a:rPr lang="fr-FR" sz="2000" b="1" dirty="0"/>
              <a:t>JS client </a:t>
            </a:r>
            <a:r>
              <a:rPr lang="fr-FR" sz="2000" dirty="0"/>
              <a:t>:</a:t>
            </a:r>
            <a:br>
              <a:rPr lang="fr-FR" sz="2000" dirty="0"/>
            </a:br>
            <a:r>
              <a:rPr lang="fr-FR" sz="2000" dirty="0"/>
              <a:t>Bouchet, Constant, </a:t>
            </a:r>
            <a:r>
              <a:rPr lang="fr-FR" sz="2000" dirty="0" err="1"/>
              <a:t>Nufer</a:t>
            </a:r>
            <a:endParaRPr lang="fr-FR" sz="2000" dirty="0"/>
          </a:p>
          <a:p>
            <a:endParaRPr lang="fr-FR" sz="2000" dirty="0"/>
          </a:p>
          <a:p>
            <a:r>
              <a:rPr lang="fr-FR" sz="2000" b="1" dirty="0"/>
              <a:t>Tests de charge</a:t>
            </a:r>
            <a:r>
              <a:rPr lang="fr-FR" sz="2000" dirty="0"/>
              <a:t> :</a:t>
            </a:r>
            <a:br>
              <a:rPr lang="fr-FR" sz="2000" dirty="0"/>
            </a:br>
            <a:r>
              <a:rPr lang="fr-FR" sz="2000" dirty="0"/>
              <a:t>Constant</a:t>
            </a:r>
          </a:p>
          <a:p>
            <a:endParaRPr lang="fr-FR" sz="2000" dirty="0"/>
          </a:p>
          <a:p>
            <a:r>
              <a:rPr lang="fr-FR" sz="2000" b="1" dirty="0"/>
              <a:t>Design</a:t>
            </a:r>
            <a:r>
              <a:rPr lang="fr-FR" sz="2000" dirty="0"/>
              <a:t> :</a:t>
            </a:r>
            <a:br>
              <a:rPr lang="fr-FR" sz="2000" dirty="0"/>
            </a:br>
            <a:r>
              <a:rPr lang="fr-FR" sz="2000" dirty="0"/>
              <a:t>Bouchet, </a:t>
            </a:r>
            <a:r>
              <a:rPr lang="fr-FR" sz="2000" dirty="0" err="1"/>
              <a:t>Nufer</a:t>
            </a:r>
            <a:endParaRPr lang="fr-FR" sz="2000" dirty="0"/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118348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FDC06A-FDAE-A84E-B5E2-F34D2CB4B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4639ED-71C8-7A47-9A77-36AA13D03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2702701" cy="3636511"/>
          </a:xfrm>
        </p:spPr>
        <p:txBody>
          <a:bodyPr/>
          <a:lstStyle/>
          <a:p>
            <a:r>
              <a:rPr lang="fr-FR" dirty="0"/>
              <a:t>API REST</a:t>
            </a:r>
          </a:p>
          <a:p>
            <a:pPr lvl="1"/>
            <a:r>
              <a:rPr lang="fr-FR" dirty="0" err="1"/>
              <a:t>Postman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908C1C4-74C6-CF42-952D-AD2BBECA0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E6F9BF58-7858-C545-ACA9-99F6488FEE9E}"/>
              </a:ext>
            </a:extLst>
          </p:cNvPr>
          <p:cNvSpPr txBox="1">
            <a:spLocks/>
          </p:cNvSpPr>
          <p:nvPr/>
        </p:nvSpPr>
        <p:spPr>
          <a:xfrm>
            <a:off x="4949725" y="2222287"/>
            <a:ext cx="2702701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Charge</a:t>
            </a:r>
          </a:p>
          <a:p>
            <a:pPr lvl="1"/>
            <a:r>
              <a:rPr lang="fr-FR" dirty="0" err="1"/>
              <a:t>Artillery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4726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3D906B-C675-204C-9BD2-7D78F3617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Problèmes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75122B-99F8-4045-817E-8C2CC40B3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A0B44B7-0FB7-4B4D-89C6-6D7841D25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706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9CE3E33-35FE-8349-9A02-54CE2FF6D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Démonstration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CAEDB016-2893-A144-AF95-FB2C50428E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8656FEF7-9594-1545-8275-44C0F9F81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396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3E8CDD-F38C-7B4E-A4B3-0507DCCA5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03A9D9A-BCB7-1A47-96F9-1A909600F9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19CC621-EC2C-3443-8F52-F7F61585A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846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9E74D63-477E-4947-90CE-47AB54C53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Technique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E6AC4AE-726D-B845-AC03-D1643731BF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91E8C09-7D90-1F4C-B547-6366A8369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920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3A9869D-A741-9647-B825-1F8349DCD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Rappel des besoins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34115A5-0928-9045-BC86-FE1B769DD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79376"/>
            <a:ext cx="3986752" cy="3636511"/>
          </a:xfrm>
        </p:spPr>
        <p:txBody>
          <a:bodyPr/>
          <a:lstStyle/>
          <a:p>
            <a:r>
              <a:rPr lang="fr-FR" dirty="0"/>
              <a:t>Exigences du projet</a:t>
            </a:r>
          </a:p>
          <a:p>
            <a:pPr lvl="1"/>
            <a:r>
              <a:rPr lang="fr-FR" dirty="0"/>
              <a:t>Règles</a:t>
            </a:r>
          </a:p>
          <a:p>
            <a:pPr lvl="1"/>
            <a:r>
              <a:rPr lang="fr-FR" dirty="0"/>
              <a:t>Rôles</a:t>
            </a:r>
          </a:p>
          <a:p>
            <a:pPr lvl="1"/>
            <a:r>
              <a:rPr lang="fr-FR" dirty="0"/>
              <a:t>Client Web / Mobile</a:t>
            </a:r>
          </a:p>
          <a:p>
            <a:pPr lvl="1"/>
            <a:r>
              <a:rPr lang="fr-FR" dirty="0"/>
              <a:t>Déploiement cloud</a:t>
            </a:r>
          </a:p>
          <a:p>
            <a:pPr lvl="1"/>
            <a:r>
              <a:rPr lang="fr-FR" dirty="0"/>
              <a:t>Tests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E7947E-BFE0-C24B-B93A-D032EF220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Espace réservé du contenu 4">
            <a:extLst>
              <a:ext uri="{FF2B5EF4-FFF2-40B4-BE49-F238E27FC236}">
                <a16:creationId xmlns:a16="http://schemas.microsoft.com/office/drawing/2014/main" id="{5E8A0D3E-6AFD-C945-A1F2-2B05A9F4F9F5}"/>
              </a:ext>
            </a:extLst>
          </p:cNvPr>
          <p:cNvSpPr txBox="1">
            <a:spLocks/>
          </p:cNvSpPr>
          <p:nvPr/>
        </p:nvSpPr>
        <p:spPr>
          <a:xfrm>
            <a:off x="4102623" y="2449058"/>
            <a:ext cx="3986752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Exigences fonctionnelles</a:t>
            </a:r>
          </a:p>
          <a:p>
            <a:pPr lvl="1"/>
            <a:r>
              <a:rPr lang="fr-FR" dirty="0"/>
              <a:t>Inscription</a:t>
            </a:r>
          </a:p>
          <a:p>
            <a:pPr lvl="1"/>
            <a:r>
              <a:rPr lang="fr-FR" dirty="0"/>
              <a:t>Login</a:t>
            </a:r>
          </a:p>
          <a:p>
            <a:pPr lvl="1"/>
            <a:r>
              <a:rPr lang="fr-FR" dirty="0" err="1"/>
              <a:t>Logout</a:t>
            </a:r>
            <a:endParaRPr lang="fr-FR" dirty="0"/>
          </a:p>
          <a:p>
            <a:pPr lvl="1"/>
            <a:r>
              <a:rPr lang="fr-FR" dirty="0"/>
              <a:t>Créer un quiz</a:t>
            </a:r>
          </a:p>
          <a:p>
            <a:pPr lvl="1"/>
            <a:r>
              <a:rPr lang="fr-FR" dirty="0"/>
              <a:t>Participer à un Quiz</a:t>
            </a:r>
          </a:p>
          <a:p>
            <a:pPr lvl="1"/>
            <a:r>
              <a:rPr lang="fr-FR" dirty="0"/>
              <a:t>Voir la liste des quiz</a:t>
            </a:r>
          </a:p>
        </p:txBody>
      </p:sp>
      <p:sp>
        <p:nvSpPr>
          <p:cNvPr id="8" name="Espace réservé du contenu 4">
            <a:extLst>
              <a:ext uri="{FF2B5EF4-FFF2-40B4-BE49-F238E27FC236}">
                <a16:creationId xmlns:a16="http://schemas.microsoft.com/office/drawing/2014/main" id="{399019F4-EB77-DD43-B142-3319F8409C90}"/>
              </a:ext>
            </a:extLst>
          </p:cNvPr>
          <p:cNvSpPr txBox="1">
            <a:spLocks/>
          </p:cNvSpPr>
          <p:nvPr/>
        </p:nvSpPr>
        <p:spPr>
          <a:xfrm>
            <a:off x="7973504" y="2516956"/>
            <a:ext cx="3986752" cy="162669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  <a:p>
            <a:r>
              <a:rPr lang="fr-FR" dirty="0"/>
              <a:t>Exigences non fonctionnelles</a:t>
            </a:r>
          </a:p>
          <a:p>
            <a:pPr lvl="1"/>
            <a:r>
              <a:rPr lang="fr-FR" dirty="0"/>
              <a:t>Disponibilité</a:t>
            </a:r>
          </a:p>
          <a:p>
            <a:pPr lvl="1"/>
            <a:r>
              <a:rPr lang="fr-FR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86629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3A9869D-A741-9647-B825-1F8349DCD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34115A5-0928-9045-BC86-FE1B769DD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26" y="2790334"/>
            <a:ext cx="4139787" cy="2135210"/>
          </a:xfrm>
        </p:spPr>
        <p:txBody>
          <a:bodyPr/>
          <a:lstStyle/>
          <a:p>
            <a:r>
              <a:rPr lang="fr-FR" sz="2400" dirty="0"/>
              <a:t>Définition des rôles</a:t>
            </a:r>
          </a:p>
          <a:p>
            <a:pPr lvl="1"/>
            <a:r>
              <a:rPr lang="fr-FR" sz="1800" dirty="0"/>
              <a:t>Utilisateur anonyme</a:t>
            </a:r>
          </a:p>
          <a:p>
            <a:pPr lvl="1"/>
            <a:r>
              <a:rPr lang="fr-FR" sz="1800" dirty="0"/>
              <a:t>Utilisateur connecté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209D3D6-7CBF-5742-AF92-A934CA62D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Espace réservé du contenu 4">
            <a:extLst>
              <a:ext uri="{FF2B5EF4-FFF2-40B4-BE49-F238E27FC236}">
                <a16:creationId xmlns:a16="http://schemas.microsoft.com/office/drawing/2014/main" id="{DD5924B5-75FB-45DC-8E65-6DC6C80C040D}"/>
              </a:ext>
            </a:extLst>
          </p:cNvPr>
          <p:cNvSpPr txBox="1">
            <a:spLocks/>
          </p:cNvSpPr>
          <p:nvPr/>
        </p:nvSpPr>
        <p:spPr>
          <a:xfrm>
            <a:off x="6023879" y="2223855"/>
            <a:ext cx="4139787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Définition des besoins</a:t>
            </a:r>
          </a:p>
          <a:p>
            <a:pPr lvl="1"/>
            <a:r>
              <a:rPr lang="fr-FR" sz="1800" dirty="0"/>
              <a:t>Exigences du projet</a:t>
            </a:r>
          </a:p>
          <a:p>
            <a:pPr lvl="1"/>
            <a:r>
              <a:rPr lang="fr-FR" sz="1800" dirty="0"/>
              <a:t>Exigences fonctionnelles</a:t>
            </a:r>
          </a:p>
          <a:p>
            <a:pPr lvl="1"/>
            <a:r>
              <a:rPr lang="fr-CH" sz="1800" dirty="0"/>
              <a:t>Exigences non fonctionnelles</a:t>
            </a:r>
          </a:p>
        </p:txBody>
      </p:sp>
    </p:spTree>
    <p:extLst>
      <p:ext uri="{BB962C8B-B14F-4D97-AF65-F5344CB8AC3E}">
        <p14:creationId xmlns:p14="http://schemas.microsoft.com/office/powerpoint/2010/main" val="3608015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3A9869D-A741-9647-B825-1F8349DCD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34115A5-0928-9045-BC86-FE1B769DD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E2EF708-B9C9-704E-AD36-E18B92657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719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3A9869D-A741-9647-B825-1F8349DCD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Technologies utilisées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E7947E-BFE0-C24B-B93A-D032EF220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784F2515-FFD4-40FD-9A01-1587A13B7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684" y="2772980"/>
            <a:ext cx="1581324" cy="123630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A0BC9C5-5CA2-4341-8306-CB65143D1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658" y="5215701"/>
            <a:ext cx="2335836" cy="54035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4AEC788-02E0-4438-AAFA-F54DB17E6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220" y="2434123"/>
            <a:ext cx="1399608" cy="139960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67D05EB-BBAC-4141-87A1-DD18DB985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041" y="2703119"/>
            <a:ext cx="1227099" cy="1227099"/>
          </a:xfrm>
          <a:prstGeom prst="rect">
            <a:avLst/>
          </a:prstGeom>
        </p:spPr>
      </p:pic>
      <p:pic>
        <p:nvPicPr>
          <p:cNvPr id="3" name="Espace réservé du contenu 2">
            <a:extLst>
              <a:ext uri="{FF2B5EF4-FFF2-40B4-BE49-F238E27FC236}">
                <a16:creationId xmlns:a16="http://schemas.microsoft.com/office/drawing/2014/main" id="{BC0B4467-BF0B-4182-878C-3A1DF98296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21459" y="4715597"/>
            <a:ext cx="1394185" cy="1394185"/>
          </a:xfr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26FC563-B798-4AAE-A8C9-29E2B0E924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38004" y="4565198"/>
            <a:ext cx="1833756" cy="112304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842924B-4D94-4CB3-8C6C-E9E25BEAE8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9853" y="2586172"/>
            <a:ext cx="1460994" cy="1460994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30BFE1FB-8EF1-4D9C-A861-3BF7C99593A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6012" b="33688"/>
          <a:stretch/>
        </p:blipFill>
        <p:spPr>
          <a:xfrm>
            <a:off x="9305561" y="2434123"/>
            <a:ext cx="1878792" cy="56927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AF0082FD-6E80-8140-AEA4-F5095C29B4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10515" y="3742550"/>
            <a:ext cx="1611815" cy="161181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F74C23B-EDC7-7943-89EB-351F64F7219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71760" y="5520693"/>
            <a:ext cx="3598793" cy="80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53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3A9869D-A741-9647-B825-1F8349DCD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Réalisation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FF8D769-A4F3-9146-BAC1-487E57953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803EEFF9-AC3B-D24C-85D2-F401C0C6B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01" y="5393499"/>
            <a:ext cx="1287843" cy="128784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FF6CF71-6AA5-E44A-AB50-C22AE80EA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82" y="3830906"/>
            <a:ext cx="2335836" cy="54035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532CA66D-21D6-B44C-827F-7A16647C8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5786" y="2071407"/>
            <a:ext cx="999452" cy="99945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98A6EA8-D40D-B448-88EE-3E3339ADA1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601" y="4465453"/>
            <a:ext cx="1056178" cy="82573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B204B414-5CF2-B544-9FFF-35A5361A75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6012" b="33688"/>
          <a:stretch/>
        </p:blipFill>
        <p:spPr>
          <a:xfrm>
            <a:off x="1796844" y="4593688"/>
            <a:ext cx="1878792" cy="56927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3C7EA0E7-1E46-E045-913E-CA5B2AF544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3129" y="1926894"/>
            <a:ext cx="805907" cy="80590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FDE5380B-C5F1-AF47-B5BF-68FF295FE9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63513" y="5467329"/>
            <a:ext cx="1685623" cy="103232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28700656-0334-AE47-BE3D-92F685A17D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09408" y="2053739"/>
            <a:ext cx="864572" cy="864572"/>
          </a:xfrm>
          <a:prstGeom prst="rect">
            <a:avLst/>
          </a:prstGeom>
        </p:spPr>
      </p:pic>
      <p:pic>
        <p:nvPicPr>
          <p:cNvPr id="24" name="Espace réservé du contenu 2">
            <a:extLst>
              <a:ext uri="{FF2B5EF4-FFF2-40B4-BE49-F238E27FC236}">
                <a16:creationId xmlns:a16="http://schemas.microsoft.com/office/drawing/2014/main" id="{3B16E10E-CFB6-9E48-B2A2-1683167611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48197" y="3202272"/>
            <a:ext cx="804063" cy="8040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414CD31F-FD54-0540-9D72-5F5D8F219F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54562" y="5323778"/>
            <a:ext cx="2218006" cy="494615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78007AC3-FFA9-D642-BB4A-A85E9E773086}"/>
              </a:ext>
            </a:extLst>
          </p:cNvPr>
          <p:cNvSpPr txBox="1"/>
          <p:nvPr/>
        </p:nvSpPr>
        <p:spPr>
          <a:xfrm>
            <a:off x="891120" y="2053739"/>
            <a:ext cx="105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Serveur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8026481-A6CD-FB46-B749-0D664E69E226}"/>
              </a:ext>
            </a:extLst>
          </p:cNvPr>
          <p:cNvSpPr txBox="1"/>
          <p:nvPr/>
        </p:nvSpPr>
        <p:spPr>
          <a:xfrm>
            <a:off x="8063144" y="1908786"/>
            <a:ext cx="196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Client Web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1F6606D-CAED-124B-A265-511A10B133BF}"/>
              </a:ext>
            </a:extLst>
          </p:cNvPr>
          <p:cNvSpPr txBox="1"/>
          <p:nvPr/>
        </p:nvSpPr>
        <p:spPr>
          <a:xfrm>
            <a:off x="8078194" y="4693656"/>
            <a:ext cx="196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Client Android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AC8FC255-92A6-7342-BC03-452798AAE8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09799" y="2158961"/>
            <a:ext cx="1019729" cy="528220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1908FAB0-D07F-4D47-88A3-49DAB2B24DD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47756" y="1851194"/>
            <a:ext cx="928976" cy="928976"/>
          </a:xfrm>
          <a:prstGeom prst="rect">
            <a:avLst/>
          </a:prstGeom>
        </p:spPr>
      </p:pic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CF109330-6392-264A-BE5D-A223FE6DB88B}"/>
              </a:ext>
            </a:extLst>
          </p:cNvPr>
          <p:cNvCxnSpPr>
            <a:cxnSpLocks/>
          </p:cNvCxnSpPr>
          <p:nvPr/>
        </p:nvCxnSpPr>
        <p:spPr>
          <a:xfrm>
            <a:off x="1709779" y="2769267"/>
            <a:ext cx="714378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0B2F3A34-E90D-FA41-A5FA-9BB3F650290B}"/>
              </a:ext>
            </a:extLst>
          </p:cNvPr>
          <p:cNvCxnSpPr>
            <a:cxnSpLocks/>
          </p:cNvCxnSpPr>
          <p:nvPr/>
        </p:nvCxnSpPr>
        <p:spPr>
          <a:xfrm>
            <a:off x="6466071" y="2799701"/>
            <a:ext cx="0" cy="30186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1C8DE09B-391B-9741-A5C5-D2F92CDE2A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5"/>
          <a:stretch>
            <a:fillRect/>
          </a:stretch>
        </p:blipFill>
        <p:spPr>
          <a:xfrm>
            <a:off x="769052" y="2447278"/>
            <a:ext cx="1294461" cy="1294461"/>
          </a:xfr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EF9E8CD-D9A9-3243-A26A-4B5646F0108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75692" y="2305459"/>
            <a:ext cx="1155738" cy="1155738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0CC041C2-E5F5-3C4A-B245-4BA83889F06F}"/>
              </a:ext>
            </a:extLst>
          </p:cNvPr>
          <p:cNvSpPr txBox="1"/>
          <p:nvPr/>
        </p:nvSpPr>
        <p:spPr>
          <a:xfrm>
            <a:off x="3851820" y="2799701"/>
            <a:ext cx="239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Communication IP</a:t>
            </a:r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1F28AFFB-89DA-B741-AADF-73133CF00004}"/>
              </a:ext>
            </a:extLst>
          </p:cNvPr>
          <p:cNvCxnSpPr>
            <a:cxnSpLocks/>
          </p:cNvCxnSpPr>
          <p:nvPr/>
        </p:nvCxnSpPr>
        <p:spPr>
          <a:xfrm>
            <a:off x="6466071" y="5818393"/>
            <a:ext cx="226401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EB6A7B48-40F4-8E46-893C-BDF1E4E0824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91734" y="5256989"/>
            <a:ext cx="1282864" cy="128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86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FC5986D-674C-8947-A822-C620E2B89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Méthodologie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847654A-B6D2-B740-B15C-BA1DF42ABB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C0514E-CD4B-5441-992B-ED8772737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424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AAFE559-640E-FA42-B49D-1FC1C98CF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Catalogues des besoins</a:t>
            </a:r>
            <a:endParaRPr lang="fr-FR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B4FA7B2B-8F73-6A4A-A06B-69505A243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1" y="2222287"/>
            <a:ext cx="5223869" cy="3636511"/>
          </a:xfrm>
        </p:spPr>
        <p:txBody>
          <a:bodyPr>
            <a:normAutofit/>
          </a:bodyPr>
          <a:lstStyle/>
          <a:p>
            <a:r>
              <a:rPr lang="fr-FR" sz="2400" dirty="0"/>
              <a:t>Création des quiz</a:t>
            </a:r>
          </a:p>
          <a:p>
            <a:pPr marL="0" indent="0">
              <a:buNone/>
            </a:pPr>
            <a:endParaRPr lang="fr-FR" sz="2400" dirty="0"/>
          </a:p>
          <a:p>
            <a:r>
              <a:rPr lang="fr-FR" sz="2400" dirty="0"/>
              <a:t>Participation aux quiz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66164805-222A-474A-8C54-AD2CED31C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Espace réservé du contenu 6">
            <a:extLst>
              <a:ext uri="{FF2B5EF4-FFF2-40B4-BE49-F238E27FC236}">
                <a16:creationId xmlns:a16="http://schemas.microsoft.com/office/drawing/2014/main" id="{15D7C4F6-668E-4715-BBA8-D8FF1E12AD5F}"/>
              </a:ext>
            </a:extLst>
          </p:cNvPr>
          <p:cNvSpPr txBox="1">
            <a:spLocks/>
          </p:cNvSpPr>
          <p:nvPr/>
        </p:nvSpPr>
        <p:spPr>
          <a:xfrm>
            <a:off x="6516617" y="2202566"/>
            <a:ext cx="5223869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Classement</a:t>
            </a:r>
          </a:p>
          <a:p>
            <a:endParaRPr lang="fr-FR" sz="2400" dirty="0"/>
          </a:p>
          <a:p>
            <a:r>
              <a:rPr lang="fr-FR" sz="2400" dirty="0"/>
              <a:t>Compte membre</a:t>
            </a:r>
          </a:p>
        </p:txBody>
      </p:sp>
    </p:spTree>
    <p:extLst>
      <p:ext uri="{BB962C8B-B14F-4D97-AF65-F5344CB8AC3E}">
        <p14:creationId xmlns:p14="http://schemas.microsoft.com/office/powerpoint/2010/main" val="38066540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is">
  <a:themeElements>
    <a:clrScheme name="Vert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oncis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oncis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{5F685349-A608-4F41-B08D-4D0F96C6B6B9}tf10001121</Template>
  <TotalTime>155</TotalTime>
  <Words>162</Words>
  <Application>Microsoft Office PowerPoint</Application>
  <PresentationFormat>Grand écran</PresentationFormat>
  <Paragraphs>102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1" baseType="lpstr">
      <vt:lpstr>Calibri</vt:lpstr>
      <vt:lpstr>Century Gothic</vt:lpstr>
      <vt:lpstr>Wingdings 2</vt:lpstr>
      <vt:lpstr>Concis</vt:lpstr>
      <vt:lpstr> Projet Logiciel YourQuiz</vt:lpstr>
      <vt:lpstr>Technique</vt:lpstr>
      <vt:lpstr>Rappel des besoins</vt:lpstr>
      <vt:lpstr>Analyse</vt:lpstr>
      <vt:lpstr>Conception</vt:lpstr>
      <vt:lpstr>Technologies utilisées</vt:lpstr>
      <vt:lpstr>Réalisation</vt:lpstr>
      <vt:lpstr>Méthodologie</vt:lpstr>
      <vt:lpstr>Catalogues des besoins</vt:lpstr>
      <vt:lpstr>Itérations</vt:lpstr>
      <vt:lpstr>Pratiques agiles</vt:lpstr>
      <vt:lpstr>Outils</vt:lpstr>
      <vt:lpstr>Contributions des membres</vt:lpstr>
      <vt:lpstr>Tests</vt:lpstr>
      <vt:lpstr>Problèmes</vt:lpstr>
      <vt:lpstr>Démonstration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YourQuiz</dc:title>
  <dc:creator>Constant Matthieu</dc:creator>
  <cp:lastModifiedBy>Bouchet Mayron</cp:lastModifiedBy>
  <cp:revision>30</cp:revision>
  <dcterms:created xsi:type="dcterms:W3CDTF">2018-04-18T11:12:34Z</dcterms:created>
  <dcterms:modified xsi:type="dcterms:W3CDTF">2018-04-19T11:05:47Z</dcterms:modified>
</cp:coreProperties>
</file>